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7B2381-4642-42E1-92E9-6FFFA190E0D1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3622D-19AB-40AE-A91E-E08102D6A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283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D3622D-19AB-40AE-A91E-E08102D6A6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78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D3622D-19AB-40AE-A91E-E08102D6A6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667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A9B9-AD86-4333-A743-8C5BFC07B3D3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CF7C2-98B2-4091-88FA-CB91E1306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016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A9B9-AD86-4333-A743-8C5BFC07B3D3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CF7C2-98B2-4091-88FA-CB91E1306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44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A9B9-AD86-4333-A743-8C5BFC07B3D3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CF7C2-98B2-4091-88FA-CB91E1306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A9B9-AD86-4333-A743-8C5BFC07B3D3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CF7C2-98B2-4091-88FA-CB91E1306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943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A9B9-AD86-4333-A743-8C5BFC07B3D3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CF7C2-98B2-4091-88FA-CB91E1306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148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A9B9-AD86-4333-A743-8C5BFC07B3D3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CF7C2-98B2-4091-88FA-CB91E1306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27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A9B9-AD86-4333-A743-8C5BFC07B3D3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CF7C2-98B2-4091-88FA-CB91E1306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806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A9B9-AD86-4333-A743-8C5BFC07B3D3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CF7C2-98B2-4091-88FA-CB91E1306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212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A9B9-AD86-4333-A743-8C5BFC07B3D3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CF7C2-98B2-4091-88FA-CB91E1306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141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A9B9-AD86-4333-A743-8C5BFC07B3D3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CF7C2-98B2-4091-88FA-CB91E1306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779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A9B9-AD86-4333-A743-8C5BFC07B3D3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CF7C2-98B2-4091-88FA-CB91E1306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46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7A9B9-AD86-4333-A743-8C5BFC07B3D3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CF7C2-98B2-4091-88FA-CB91E1306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572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5" Type="http://schemas.openxmlformats.org/officeDocument/2006/relationships/image" Target="../media/image9.jpg"/><Relationship Id="rId10" Type="http://schemas.openxmlformats.org/officeDocument/2006/relationships/image" Target="../media/image14.jpeg"/><Relationship Id="rId4" Type="http://schemas.openxmlformats.org/officeDocument/2006/relationships/image" Target="../media/image8.jpg"/><Relationship Id="rId9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dreads.com/work/quotes/2049624" TargetMode="External"/><Relationship Id="rId2" Type="http://schemas.openxmlformats.org/officeDocument/2006/relationships/hyperlink" Target="http://www.goodreads.com/author/show/30691.Adolf_Hitle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Industry in Nazi Germany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Leann &amp; Sarah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64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Siemens</a:t>
            </a:r>
          </a:p>
          <a:p>
            <a:pPr lvl="1"/>
            <a:r>
              <a:rPr lang="en-US" dirty="0" smtClean="0"/>
              <a:t>Slave Labor</a:t>
            </a:r>
          </a:p>
          <a:p>
            <a:pPr lvl="1"/>
            <a:r>
              <a:rPr lang="en-US" dirty="0" smtClean="0"/>
              <a:t>Built gas chambers</a:t>
            </a:r>
          </a:p>
          <a:p>
            <a:pPr marL="457200" lvl="1" indent="0">
              <a:buNone/>
            </a:pPr>
            <a:r>
              <a:rPr lang="en-US" dirty="0" smtClean="0"/>
              <a:t>(11points.com, 2008)</a:t>
            </a:r>
          </a:p>
          <a:p>
            <a:r>
              <a:rPr lang="en-US" dirty="0" smtClean="0"/>
              <a:t>Bayer</a:t>
            </a:r>
          </a:p>
          <a:p>
            <a:pPr lvl="1"/>
            <a:r>
              <a:rPr lang="en-US" dirty="0" smtClean="0"/>
              <a:t>Part of company, IG Farben, manufactured gas for gas chambers</a:t>
            </a:r>
          </a:p>
          <a:p>
            <a:pPr lvl="1"/>
            <a:r>
              <a:rPr lang="en-US" dirty="0" smtClean="0"/>
              <a:t>Funded experiments on concentration camp prisoners</a:t>
            </a:r>
          </a:p>
          <a:p>
            <a:pPr lvl="1"/>
            <a:r>
              <a:rPr lang="en-US" dirty="0" smtClean="0"/>
              <a:t>IG Farben profited the most out of all businesses with connections to the Nazis</a:t>
            </a:r>
          </a:p>
          <a:p>
            <a:pPr marL="457200" lvl="1" indent="0">
              <a:buNone/>
            </a:pPr>
            <a:r>
              <a:rPr lang="en-US" dirty="0" smtClean="0"/>
              <a:t>(11points.com, 2008)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962400"/>
            <a:ext cx="3956304" cy="27310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762000"/>
            <a:ext cx="4429125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05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Coca Cola Fanta</a:t>
            </a:r>
          </a:p>
          <a:p>
            <a:r>
              <a:rPr lang="en-US" dirty="0" smtClean="0"/>
              <a:t>BMW</a:t>
            </a:r>
          </a:p>
          <a:p>
            <a:pPr lvl="0"/>
            <a:r>
              <a:rPr lang="en-US" dirty="0"/>
              <a:t>Daimler Chrysler </a:t>
            </a:r>
          </a:p>
          <a:p>
            <a:r>
              <a:rPr lang="en-US" dirty="0" smtClean="0"/>
              <a:t>Ford</a:t>
            </a:r>
          </a:p>
          <a:p>
            <a:r>
              <a:rPr lang="en-US" dirty="0" smtClean="0"/>
              <a:t>Standard Oil</a:t>
            </a:r>
          </a:p>
          <a:p>
            <a:r>
              <a:rPr lang="en-US" dirty="0" smtClean="0"/>
              <a:t>Chase Bank</a:t>
            </a:r>
          </a:p>
          <a:p>
            <a:r>
              <a:rPr lang="en-US" dirty="0" smtClean="0"/>
              <a:t>IBM</a:t>
            </a:r>
          </a:p>
          <a:p>
            <a:r>
              <a:rPr lang="en-US" dirty="0" smtClean="0"/>
              <a:t>Random House Publishing</a:t>
            </a:r>
          </a:p>
          <a:p>
            <a:r>
              <a:rPr lang="en-US" dirty="0" smtClean="0"/>
              <a:t>Opel</a:t>
            </a:r>
          </a:p>
          <a:p>
            <a:pPr marL="0" indent="0">
              <a:buNone/>
            </a:pPr>
            <a:r>
              <a:rPr lang="en-US" dirty="0" smtClean="0"/>
              <a:t>(Theawfultruth.com) (11points.com, 2008)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498" y="0"/>
            <a:ext cx="2314575" cy="19716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03909"/>
            <a:ext cx="1371600" cy="1371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785" y="1971675"/>
            <a:ext cx="1524000" cy="1143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628774"/>
            <a:ext cx="2798185" cy="10445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2548890"/>
            <a:ext cx="1464905" cy="12860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110" y="342899"/>
            <a:ext cx="1134596" cy="12858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295" y="2819400"/>
            <a:ext cx="1475509" cy="11052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716" y="3778083"/>
            <a:ext cx="2325010" cy="99370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077" y="3972434"/>
            <a:ext cx="1223962" cy="1223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21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105400"/>
            <a:ext cx="8215312" cy="12954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“Industry, technology, and commerce can thrive only as long as an idealistic national community offers the necessary preconditions. And these do not lie in material egoism, but in a spirit of sacrifice and joyful renunciation.”</a:t>
            </a:r>
          </a:p>
          <a:p>
            <a:pPr marL="0" indent="0">
              <a:buNone/>
            </a:pPr>
            <a:r>
              <a:rPr lang="en-US" dirty="0"/>
              <a:t>― </a:t>
            </a:r>
            <a:r>
              <a:rPr lang="en-US" dirty="0">
                <a:hlinkClick r:id="rId2"/>
              </a:rPr>
              <a:t>Adolf Hitler</a:t>
            </a:r>
            <a:r>
              <a:rPr lang="en-US" dirty="0"/>
              <a:t>, </a:t>
            </a:r>
            <a:r>
              <a:rPr lang="en-US" i="1" dirty="0">
                <a:hlinkClick r:id="rId3"/>
              </a:rPr>
              <a:t>Mein Kampf</a:t>
            </a:r>
            <a:endParaRPr lang="en-US" dirty="0"/>
          </a:p>
        </p:txBody>
      </p:sp>
      <p:pic>
        <p:nvPicPr>
          <p:cNvPr id="2050" name="Picture 2" descr="http://1.bp.blogspot.com/-8-yZsBYBGV8/TY_TnEB6yEI/AAAAAAAABAs/C5ijBWwuU-g/s1600/Adolf+Hitl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609600"/>
            <a:ext cx="3248025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12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305800" cy="5668963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en-US" b="1" dirty="0"/>
              <a:t>References</a:t>
            </a:r>
          </a:p>
          <a:p>
            <a:pPr fontAlgn="base"/>
            <a:r>
              <a:rPr lang="en-US" dirty="0"/>
              <a:t>11points.com (2008) </a:t>
            </a:r>
            <a:r>
              <a:rPr lang="en-US" i="1" dirty="0"/>
              <a:t>11 Companies That Surprisingly Collaborated With the Nazis - 11Points.com</a:t>
            </a:r>
            <a:r>
              <a:rPr lang="en-US" dirty="0"/>
              <a:t>. [online] Available at: http://www.11points.com/News-Politics/11_Companies_That_surprisingly_Collaborated_With_the_Nazis [Accessed: 23 Jul 2012].</a:t>
            </a:r>
          </a:p>
          <a:p>
            <a:pPr fontAlgn="base"/>
            <a:r>
              <a:rPr lang="en-US" dirty="0"/>
              <a:t>En.wikipedia.org (2007) </a:t>
            </a:r>
            <a:r>
              <a:rPr lang="en-US" i="1" dirty="0"/>
              <a:t>Aryanization - Wikipedia, the free encyclopedia</a:t>
            </a:r>
            <a:r>
              <a:rPr lang="en-US" dirty="0"/>
              <a:t>. [online] Available at: http://en.wikipedia.org/wiki/Aryanization [Accessed: 23 Jul 2012].</a:t>
            </a:r>
          </a:p>
          <a:p>
            <a:pPr fontAlgn="base"/>
            <a:r>
              <a:rPr lang="en-US" dirty="0"/>
              <a:t>Fathom.com (2000) </a:t>
            </a:r>
            <a:r>
              <a:rPr lang="en-US" i="1" dirty="0"/>
              <a:t>Fathom :: The Source for Online Learning</a:t>
            </a:r>
            <a:r>
              <a:rPr lang="en-US" dirty="0"/>
              <a:t>. [online] Available at: http://www.fathom.com/feature/121781/index.html [Accessed: 23 Jul 2012].</a:t>
            </a:r>
          </a:p>
          <a:p>
            <a:pPr fontAlgn="base"/>
            <a:r>
              <a:rPr lang="en-US" dirty="0"/>
              <a:t>Germanhistorydocs.ghi-dc.org (1945) </a:t>
            </a:r>
            <a:r>
              <a:rPr lang="en-US" i="1" dirty="0"/>
              <a:t>GHDI - Image</a:t>
            </a:r>
            <a:r>
              <a:rPr lang="en-US" dirty="0"/>
              <a:t>. [online] Available at: http://germanhistorydocs.ghi-dc.org/sub_image.cfm?image_id=1945 [Accessed: 23 Jul 2012].</a:t>
            </a:r>
          </a:p>
          <a:p>
            <a:pPr fontAlgn="base"/>
            <a:r>
              <a:rPr lang="en-US" dirty="0"/>
              <a:t>Historylearningsite.co.uk (1933) </a:t>
            </a:r>
            <a:r>
              <a:rPr lang="en-US" i="1" dirty="0"/>
              <a:t>The Nazis and the German Economy</a:t>
            </a:r>
            <a:r>
              <a:rPr lang="en-US" dirty="0"/>
              <a:t>. [online] Available at: http://www.historylearningsite.co.uk/nazis_and_the_german_economy.htm [Accessed: 23 Jul 2012].</a:t>
            </a:r>
          </a:p>
          <a:p>
            <a:pPr fontAlgn="base"/>
            <a:r>
              <a:rPr lang="en-US" dirty="0"/>
              <a:t>Paxman, L. (2012) [online].</a:t>
            </a:r>
          </a:p>
          <a:p>
            <a:pPr fontAlgn="base"/>
            <a:r>
              <a:rPr lang="en-US" dirty="0"/>
              <a:t>Ushmm.org (1935) </a:t>
            </a:r>
            <a:r>
              <a:rPr lang="en-US" i="1" dirty="0"/>
              <a:t>Anti-Jewish Legislation in Prewar Germany</a:t>
            </a:r>
            <a:r>
              <a:rPr lang="en-US" dirty="0"/>
              <a:t>. [online] Available at: http://www.ushmm.org/wlc/en/arti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31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German Industry booming</a:t>
            </a:r>
          </a:p>
          <a:p>
            <a:r>
              <a:rPr lang="en-US" dirty="0" smtClean="0"/>
              <a:t>Unemployment rates decreased (History Learning Site)</a:t>
            </a:r>
          </a:p>
          <a:p>
            <a:r>
              <a:rPr lang="en-US" dirty="0" smtClean="0"/>
              <a:t>Mandatory to work- ‘work shy’ sent to concentration camps</a:t>
            </a:r>
          </a:p>
          <a:p>
            <a:r>
              <a:rPr lang="en-US" dirty="0" smtClean="0"/>
              <a:t>War – conscription &amp; weapon making</a:t>
            </a:r>
          </a:p>
          <a:p>
            <a:r>
              <a:rPr lang="en-US" dirty="0" smtClean="0"/>
              <a:t>National labor services- farming, building, digging etc.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52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229600" cy="4525963"/>
          </a:xfrm>
        </p:spPr>
        <p:txBody>
          <a:bodyPr/>
          <a:lstStyle/>
          <a:p>
            <a:r>
              <a:rPr lang="en-US" dirty="0" smtClean="0"/>
              <a:t>Unemployment figures (excluding women)</a:t>
            </a:r>
          </a:p>
          <a:p>
            <a:pPr marL="0" indent="0">
              <a:buNone/>
            </a:pPr>
            <a:r>
              <a:rPr lang="en-US" dirty="0" smtClean="0"/>
              <a:t>(History Learning Site)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821839"/>
              </p:ext>
            </p:extLst>
          </p:nvPr>
        </p:nvGraphicFramePr>
        <p:xfrm>
          <a:off x="457200" y="1828800"/>
          <a:ext cx="8153400" cy="44958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81244"/>
                <a:gridCol w="2772156"/>
              </a:tblGrid>
              <a:tr h="56748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675"/>
                        </a:spcAft>
                      </a:pPr>
                      <a:endParaRPr lang="en-US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Total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</a:tr>
              <a:tr h="561189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675"/>
                        </a:spcAft>
                      </a:pPr>
                      <a:r>
                        <a:rPr lang="en-US" sz="1000" dirty="0">
                          <a:effectLst/>
                        </a:rPr>
                        <a:t>January 1933</a:t>
                      </a:r>
                      <a:endParaRPr lang="en-US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675"/>
                        </a:spcAft>
                      </a:pPr>
                      <a:r>
                        <a:rPr lang="en-US" sz="1000" dirty="0">
                          <a:effectLst/>
                        </a:rPr>
                        <a:t>6 million</a:t>
                      </a:r>
                      <a:endParaRPr lang="en-US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</a:tr>
              <a:tr h="561189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675"/>
                        </a:spcAft>
                      </a:pPr>
                      <a:r>
                        <a:rPr lang="en-US" sz="1000" dirty="0">
                          <a:effectLst/>
                        </a:rPr>
                        <a:t>January 1934</a:t>
                      </a:r>
                      <a:endParaRPr lang="en-US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675"/>
                        </a:spcAft>
                      </a:pPr>
                      <a:r>
                        <a:rPr lang="en-US" sz="1000">
                          <a:effectLst/>
                        </a:rPr>
                        <a:t>3.3 million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</a:tr>
              <a:tr h="561189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675"/>
                        </a:spcAft>
                      </a:pPr>
                      <a:r>
                        <a:rPr lang="en-US" sz="1000">
                          <a:effectLst/>
                        </a:rPr>
                        <a:t>January 1935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675"/>
                        </a:spcAft>
                      </a:pPr>
                      <a:r>
                        <a:rPr lang="en-US" sz="1000">
                          <a:effectLst/>
                        </a:rPr>
                        <a:t>2.9 million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</a:tr>
              <a:tr h="561189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675"/>
                        </a:spcAft>
                      </a:pPr>
                      <a:r>
                        <a:rPr lang="en-US" sz="1000">
                          <a:effectLst/>
                        </a:rPr>
                        <a:t>January 1936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675"/>
                        </a:spcAft>
                      </a:pPr>
                      <a:r>
                        <a:rPr lang="en-US" sz="1000">
                          <a:effectLst/>
                        </a:rPr>
                        <a:t>2.5 million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</a:tr>
              <a:tr h="561189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675"/>
                        </a:spcAft>
                      </a:pPr>
                      <a:r>
                        <a:rPr lang="en-US" sz="1000">
                          <a:effectLst/>
                        </a:rPr>
                        <a:t>January 1937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675"/>
                        </a:spcAft>
                      </a:pPr>
                      <a:r>
                        <a:rPr lang="en-US" sz="1000">
                          <a:effectLst/>
                        </a:rPr>
                        <a:t>1.8 million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</a:tr>
              <a:tr h="561189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675"/>
                        </a:spcAft>
                      </a:pPr>
                      <a:r>
                        <a:rPr lang="en-US" sz="1000">
                          <a:effectLst/>
                        </a:rPr>
                        <a:t>January 1938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675"/>
                        </a:spcAft>
                      </a:pPr>
                      <a:r>
                        <a:rPr lang="en-US" sz="1000">
                          <a:effectLst/>
                        </a:rPr>
                        <a:t>1.0 million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</a:tr>
              <a:tr h="561189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675"/>
                        </a:spcAft>
                      </a:pPr>
                      <a:r>
                        <a:rPr lang="en-US" sz="1000" dirty="0">
                          <a:effectLst/>
                        </a:rPr>
                        <a:t>January 1939</a:t>
                      </a:r>
                      <a:endParaRPr lang="en-US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675"/>
                        </a:spcAft>
                      </a:pPr>
                      <a:r>
                        <a:rPr lang="en-US" sz="1000" dirty="0">
                          <a:effectLst/>
                        </a:rPr>
                        <a:t>302,000</a:t>
                      </a:r>
                      <a:endParaRPr lang="en-US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811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Slave Labor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Slave Labor was crucial in the success of the Nazi Germanic empire</a:t>
            </a:r>
          </a:p>
          <a:p>
            <a:r>
              <a:rPr lang="en-US" dirty="0" smtClean="0"/>
              <a:t>Slaves were usually captured Jews</a:t>
            </a:r>
          </a:p>
          <a:p>
            <a:r>
              <a:rPr lang="en-US" dirty="0" smtClean="0"/>
              <a:t>Types of labor- hard labor, domestic servitude, factory labor etc.</a:t>
            </a:r>
          </a:p>
          <a:p>
            <a:pPr marL="0" indent="0">
              <a:buNone/>
            </a:pPr>
            <a:r>
              <a:rPr lang="en-US" dirty="0" smtClean="0"/>
              <a:t>(Andreas Mink, 2002)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11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Aryanization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Anti – Semitism </a:t>
            </a:r>
            <a:endParaRPr lang="en-US" dirty="0"/>
          </a:p>
          <a:p>
            <a:r>
              <a:rPr lang="en-US" dirty="0" smtClean="0"/>
              <a:t>Prior </a:t>
            </a:r>
            <a:r>
              <a:rPr lang="en-US" dirty="0"/>
              <a:t>to 1993, Jews owned 100 000 businesses across Germany</a:t>
            </a:r>
            <a:r>
              <a:rPr lang="en-US" dirty="0" smtClean="0"/>
              <a:t>.</a:t>
            </a:r>
          </a:p>
          <a:p>
            <a:r>
              <a:rPr lang="en-US" dirty="0" smtClean="0"/>
              <a:t>Boycotting </a:t>
            </a:r>
          </a:p>
          <a:p>
            <a:r>
              <a:rPr lang="en-US" dirty="0" smtClean="0"/>
              <a:t>Stages of Aryanization, voluntary and involuntary</a:t>
            </a:r>
          </a:p>
          <a:p>
            <a:r>
              <a:rPr lang="en-US" dirty="0" smtClean="0"/>
              <a:t>Legalization 1938</a:t>
            </a:r>
          </a:p>
          <a:p>
            <a:r>
              <a:rPr lang="en-US" dirty="0" smtClean="0"/>
              <a:t>40 000 remaining Jewish Businesses</a:t>
            </a:r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/>
              <a:t>W</a:t>
            </a:r>
            <a:r>
              <a:rPr lang="en-US" dirty="0" smtClean="0"/>
              <a:t>ikipedia, 2012)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80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25963"/>
          </a:xfrm>
        </p:spPr>
        <p:txBody>
          <a:bodyPr/>
          <a:lstStyle/>
          <a:p>
            <a:r>
              <a:rPr lang="en-US" dirty="0" smtClean="0"/>
              <a:t>Best for the Germanic people</a:t>
            </a:r>
          </a:p>
          <a:p>
            <a:r>
              <a:rPr lang="en-US" dirty="0" smtClean="0"/>
              <a:t>Jewish forced to register property </a:t>
            </a:r>
          </a:p>
          <a:p>
            <a:r>
              <a:rPr lang="en-US" dirty="0" smtClean="0"/>
              <a:t>Blocked bank accounts</a:t>
            </a:r>
          </a:p>
          <a:p>
            <a:pPr marL="0" indent="0">
              <a:buNone/>
            </a:pPr>
            <a:r>
              <a:rPr lang="en-US" dirty="0" smtClean="0"/>
              <a:t>(United States Holocaust Memorial Museum, 2012)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69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yanization of a Jewish-Owned Business (c. 1938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533400"/>
            <a:ext cx="4495800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362200" y="6396243"/>
            <a:ext cx="2926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(German History Documents)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40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Brands that thrived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Hugo Boss</a:t>
            </a:r>
          </a:p>
          <a:p>
            <a:pPr lvl="1"/>
            <a:r>
              <a:rPr lang="en-US" dirty="0" smtClean="0"/>
              <a:t>Nazi Uniforms</a:t>
            </a:r>
          </a:p>
          <a:p>
            <a:pPr lvl="1"/>
            <a:r>
              <a:rPr lang="en-US" dirty="0" smtClean="0"/>
              <a:t>Employed forced labor (slaves)</a:t>
            </a:r>
          </a:p>
          <a:p>
            <a:pPr lvl="1"/>
            <a:r>
              <a:rPr lang="en-US" dirty="0" smtClean="0"/>
              <a:t>Saved company from bankruptcy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(Lauren Paxman, 2011)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4419600"/>
            <a:ext cx="5715000" cy="212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57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Volkswagen</a:t>
            </a:r>
          </a:p>
          <a:p>
            <a:pPr lvl="1"/>
            <a:r>
              <a:rPr lang="en-US" dirty="0" smtClean="0"/>
              <a:t>Peoples car</a:t>
            </a:r>
          </a:p>
          <a:p>
            <a:pPr lvl="1"/>
            <a:r>
              <a:rPr lang="en-US" dirty="0" smtClean="0"/>
              <a:t>The beetle was named by Hitler</a:t>
            </a:r>
          </a:p>
          <a:p>
            <a:pPr lvl="1"/>
            <a:r>
              <a:rPr lang="en-US" dirty="0" smtClean="0"/>
              <a:t>4/5 workers were slaves</a:t>
            </a:r>
          </a:p>
          <a:p>
            <a:pPr lvl="1"/>
            <a:r>
              <a:rPr lang="en-US" dirty="0" smtClean="0"/>
              <a:t>Requested slaves from Auschwitz </a:t>
            </a:r>
          </a:p>
          <a:p>
            <a:pPr marL="457200" lvl="1" indent="0">
              <a:buNone/>
            </a:pPr>
            <a:r>
              <a:rPr lang="en-US" dirty="0" smtClean="0"/>
              <a:t>(11points.com, 2008)</a:t>
            </a:r>
          </a:p>
          <a:p>
            <a:r>
              <a:rPr lang="en-US" dirty="0" smtClean="0"/>
              <a:t>Kodak</a:t>
            </a:r>
          </a:p>
          <a:p>
            <a:pPr lvl="1"/>
            <a:r>
              <a:rPr lang="en-US" dirty="0" smtClean="0"/>
              <a:t>Employed slave labor from concentration camps</a:t>
            </a:r>
          </a:p>
          <a:p>
            <a:pPr marL="457200" lvl="1" indent="0">
              <a:buNone/>
            </a:pPr>
            <a:r>
              <a:rPr lang="en-US" dirty="0" smtClean="0"/>
              <a:t>(11points.com, 2008)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4939994"/>
            <a:ext cx="1874520" cy="16794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891503"/>
            <a:ext cx="2454855" cy="189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29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365</Words>
  <Application>Microsoft Office PowerPoint</Application>
  <PresentationFormat>On-screen Show (4:3)</PresentationFormat>
  <Paragraphs>89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Industry in Nazi Germany</vt:lpstr>
      <vt:lpstr>Economy</vt:lpstr>
      <vt:lpstr>PowerPoint Presentation</vt:lpstr>
      <vt:lpstr>Slave Labor</vt:lpstr>
      <vt:lpstr>Aryanization </vt:lpstr>
      <vt:lpstr>PowerPoint Presentation</vt:lpstr>
      <vt:lpstr>PowerPoint Presentation</vt:lpstr>
      <vt:lpstr>Brands that thrived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Industry in Nazi Germany</dc:title>
  <dc:creator>Sarah LEONG</dc:creator>
  <cp:lastModifiedBy>Brendan Toohey</cp:lastModifiedBy>
  <cp:revision>9</cp:revision>
  <dcterms:created xsi:type="dcterms:W3CDTF">2012-07-23T10:26:34Z</dcterms:created>
  <dcterms:modified xsi:type="dcterms:W3CDTF">2012-07-25T00:47:56Z</dcterms:modified>
</cp:coreProperties>
</file>